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61" r:id="rId5"/>
    <p:sldId id="268" r:id="rId6"/>
    <p:sldId id="269" r:id="rId7"/>
    <p:sldId id="262" r:id="rId8"/>
    <p:sldId id="263" r:id="rId9"/>
    <p:sldId id="265" r:id="rId10"/>
    <p:sldId id="267" r:id="rId11"/>
    <p:sldId id="266" r:id="rId12"/>
    <p:sldId id="264" r:id="rId13"/>
    <p:sldId id="257" r:id="rId14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21" autoAdjust="0"/>
  </p:normalViewPr>
  <p:slideViewPr>
    <p:cSldViewPr snapToGrid="0">
      <p:cViewPr varScale="1">
        <p:scale>
          <a:sx n="76" d="100"/>
          <a:sy n="76" d="100"/>
        </p:scale>
        <p:origin x="114" y="6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83674-0284-4847-99C5-EB082812C4ED}" type="datetimeFigureOut">
              <a:rPr lang="en-AU" smtClean="0"/>
              <a:t>6/04/2018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3C5CA-C2A0-4FF4-A028-C5479682C7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379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3C5CA-C2A0-4FF4-A028-C5479682C75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6534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3C5CA-C2A0-4FF4-A028-C5479682C755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5351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3C5CA-C2A0-4FF4-A028-C5479682C755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5122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3C5CA-C2A0-4FF4-A028-C5479682C755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9909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3C5CA-C2A0-4FF4-A028-C5479682C755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1489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3C5CA-C2A0-4FF4-A028-C5479682C75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9046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3C5CA-C2A0-4FF4-A028-C5479682C75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120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3C5CA-C2A0-4FF4-A028-C5479682C75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6425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3C5CA-C2A0-4FF4-A028-C5479682C75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3697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3C5CA-C2A0-4FF4-A028-C5479682C75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3236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3C5CA-C2A0-4FF4-A028-C5479682C75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4384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3C5CA-C2A0-4FF4-A028-C5479682C75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0665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3C5CA-C2A0-4FF4-A028-C5479682C75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276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3DDB-58E1-4145-AEEE-4BD925BD102A}" type="datetimeFigureOut">
              <a:rPr lang="en-AU" smtClean="0"/>
              <a:t>6/04/2018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AEDA-C9FF-40A8-8D51-18BDD493DB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860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3DDB-58E1-4145-AEEE-4BD925BD102A}" type="datetimeFigureOut">
              <a:rPr lang="en-AU" smtClean="0"/>
              <a:t>6/04/2018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AEDA-C9FF-40A8-8D51-18BDD493DB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975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3DDB-58E1-4145-AEEE-4BD925BD102A}" type="datetimeFigureOut">
              <a:rPr lang="en-AU" smtClean="0"/>
              <a:t>6/04/2018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AEDA-C9FF-40A8-8D51-18BDD493DB8F}" type="slidenum">
              <a:rPr lang="en-AU" smtClean="0"/>
              <a:t>‹#›</a:t>
            </a:fld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22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3DDB-58E1-4145-AEEE-4BD925BD102A}" type="datetimeFigureOut">
              <a:rPr lang="en-AU" smtClean="0"/>
              <a:t>6/04/2018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AEDA-C9FF-40A8-8D51-18BDD493DB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6813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3DDB-58E1-4145-AEEE-4BD925BD102A}" type="datetimeFigureOut">
              <a:rPr lang="en-AU" smtClean="0"/>
              <a:t>6/04/2018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AEDA-C9FF-40A8-8D51-18BDD493DB8F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9226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3DDB-58E1-4145-AEEE-4BD925BD102A}" type="datetimeFigureOut">
              <a:rPr lang="en-AU" smtClean="0"/>
              <a:t>6/04/2018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AEDA-C9FF-40A8-8D51-18BDD493DB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1672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3DDB-58E1-4145-AEEE-4BD925BD102A}" type="datetimeFigureOut">
              <a:rPr lang="en-AU" smtClean="0"/>
              <a:t>6/04/2018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AEDA-C9FF-40A8-8D51-18BDD493DB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9606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3DDB-58E1-4145-AEEE-4BD925BD102A}" type="datetimeFigureOut">
              <a:rPr lang="en-AU" smtClean="0"/>
              <a:t>6/04/2018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AEDA-C9FF-40A8-8D51-18BDD493DB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300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3DDB-58E1-4145-AEEE-4BD925BD102A}" type="datetimeFigureOut">
              <a:rPr lang="en-AU" smtClean="0"/>
              <a:t>6/04/2018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AEDA-C9FF-40A8-8D51-18BDD493DB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83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3DDB-58E1-4145-AEEE-4BD925BD102A}" type="datetimeFigureOut">
              <a:rPr lang="en-AU" smtClean="0"/>
              <a:t>6/04/2018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AEDA-C9FF-40A8-8D51-18BDD493DB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574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3DDB-58E1-4145-AEEE-4BD925BD102A}" type="datetimeFigureOut">
              <a:rPr lang="en-AU" smtClean="0"/>
              <a:t>6/04/2018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AEDA-C9FF-40A8-8D51-18BDD493DB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08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3DDB-58E1-4145-AEEE-4BD925BD102A}" type="datetimeFigureOut">
              <a:rPr lang="en-AU" smtClean="0"/>
              <a:t>6/04/2018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AEDA-C9FF-40A8-8D51-18BDD493DB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566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3DDB-58E1-4145-AEEE-4BD925BD102A}" type="datetimeFigureOut">
              <a:rPr lang="en-AU" smtClean="0"/>
              <a:t>6/04/2018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AEDA-C9FF-40A8-8D51-18BDD493DB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30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3DDB-58E1-4145-AEEE-4BD925BD102A}" type="datetimeFigureOut">
              <a:rPr lang="en-AU" smtClean="0"/>
              <a:t>6/04/2018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AEDA-C9FF-40A8-8D51-18BDD493DB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804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3DDB-58E1-4145-AEEE-4BD925BD102A}" type="datetimeFigureOut">
              <a:rPr lang="en-AU" smtClean="0"/>
              <a:t>6/04/2018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AEDA-C9FF-40A8-8D51-18BDD493DB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320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3DDB-58E1-4145-AEEE-4BD925BD102A}" type="datetimeFigureOut">
              <a:rPr lang="en-AU" smtClean="0"/>
              <a:t>6/04/2018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AEDA-C9FF-40A8-8D51-18BDD493DB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247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B3DDB-58E1-4145-AEEE-4BD925BD102A}" type="datetimeFigureOut">
              <a:rPr lang="en-AU" smtClean="0"/>
              <a:t>6/04/2018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94AEDA-C9FF-40A8-8D51-18BDD493DB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668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file://localhost/3DP-iMac%202/3DP/3DP%20Jobs/3D%20Jobs-active/ODG-Concept%20Design%20Plan/ODG-research%20docs/ODG-samples/Port%20Arthur:Pentridge:HHT:misc/DSCN7980.JPG" TargetMode="External"/><Relationship Id="rId5" Type="http://schemas.openxmlformats.org/officeDocument/2006/relationships/image" Target="../media/image13.jpeg"/><Relationship Id="rId4" Type="http://schemas.openxmlformats.org/officeDocument/2006/relationships/image" Target="file://localhost/3DP-iMac%202/3DP/3DP%20Jobs/3D%20Jobs-active/ODG-Concept%20Design%20Plan/ODG-research%20docs/ODG-samples/Port%20Arthur:Pentridge:HHT:misc/DSCN8140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file://localhost/3DP-iMac%202/3DP/3DP%20Jobs/3D%20Jobs-active/ODG-Concept%20Design%20Plan/ODG-research%20docs/ODG-samples/CFF:RFF/IMG_2119.JPG" TargetMode="External"/><Relationship Id="rId5" Type="http://schemas.openxmlformats.org/officeDocument/2006/relationships/image" Target="../media/image15.jpeg"/><Relationship Id="rId4" Type="http://schemas.openxmlformats.org/officeDocument/2006/relationships/image" Target="file://localhost/3DP-iMac%202/3DP/3DP%20Jobs/3D%20Jobs-active/ODG-Concept%20Design%20Plan/ODG-research%20docs/ODG-samples/Port%20Arthur:Pentridge:HHT:misc/Image-F09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822" y="2048933"/>
            <a:ext cx="5961960" cy="214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the Regional Sports Hub?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1528821"/>
            <a:ext cx="4184034" cy="45125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000" dirty="0" smtClean="0"/>
              <a:t>Currently seeking funding from:</a:t>
            </a:r>
          </a:p>
          <a:p>
            <a:r>
              <a:rPr lang="en-AU" sz="2000" dirty="0" smtClean="0"/>
              <a:t>Regional Sports Infrastructure Fund (NSW) </a:t>
            </a:r>
          </a:p>
          <a:p>
            <a:r>
              <a:rPr lang="en-AU" sz="2000" dirty="0" smtClean="0"/>
              <a:t>Growing Local Economies Fund (NSW)</a:t>
            </a:r>
          </a:p>
          <a:p>
            <a:r>
              <a:rPr lang="en-AU" sz="2000" dirty="0" smtClean="0"/>
              <a:t>Building Better Regions Fund (</a:t>
            </a:r>
            <a:r>
              <a:rPr lang="en-AU" sz="2000" dirty="0" err="1" smtClean="0"/>
              <a:t>Aust</a:t>
            </a:r>
            <a:r>
              <a:rPr lang="en-AU" sz="2000" dirty="0" smtClean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91633" y="1528820"/>
            <a:ext cx="4184035" cy="4373215"/>
          </a:xfrm>
        </p:spPr>
        <p:txBody>
          <a:bodyPr>
            <a:normAutofit lnSpcReduction="10000"/>
          </a:bodyPr>
          <a:lstStyle/>
          <a:p>
            <a:r>
              <a:rPr lang="en-AU" sz="2000" dirty="0" smtClean="0"/>
              <a:t>Indoor Sporting/ Health/ Education precinct based at the CSU campus and adjacent Council recreational land.</a:t>
            </a:r>
          </a:p>
          <a:p>
            <a:r>
              <a:rPr lang="en-AU" sz="2000" dirty="0" smtClean="0"/>
              <a:t>Multi-sport indoor centre</a:t>
            </a:r>
          </a:p>
          <a:p>
            <a:r>
              <a:rPr lang="en-AU" sz="2000" dirty="0" smtClean="0"/>
              <a:t> Regional PCYC Hub – they shall own and operate whole facility</a:t>
            </a:r>
          </a:p>
          <a:p>
            <a:r>
              <a:rPr lang="en-AU" sz="2000" dirty="0" smtClean="0"/>
              <a:t>Administration site for the NSW Office for Sport and associated development officers.</a:t>
            </a:r>
          </a:p>
          <a:p>
            <a:r>
              <a:rPr lang="en-AU" sz="2000" dirty="0" smtClean="0"/>
              <a:t>Capability to host regional/ state and national championships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21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Old Dubbo Gaol Concept Plan</a:t>
            </a:r>
            <a:endParaRPr lang="en-AU" dirty="0"/>
          </a:p>
        </p:txBody>
      </p:sp>
      <p:pic>
        <p:nvPicPr>
          <p:cNvPr id="5" name="DSCN8140.JPG" descr="/3DP-iMac 2/3DP/3DP Jobs/3D Jobs-active/ODG-Concept Design Plan/ODG-research docs/ODG-samples/Port Arthur:Pentridge:HHT:misc/DSCN8140.JPG"/>
          <p:cNvPicPr>
            <a:picLocks noGrp="1" noChangeAspect="1"/>
          </p:cNvPicPr>
          <p:nvPr>
            <p:ph sz="half" idx="1"/>
          </p:nvPr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965" b="-18965"/>
          <a:stretch>
            <a:fillRect/>
          </a:stretch>
        </p:blipFill>
        <p:spPr>
          <a:xfrm>
            <a:off x="847437" y="1015965"/>
            <a:ext cx="3381664" cy="3498247"/>
          </a:xfrm>
        </p:spPr>
      </p:pic>
      <p:pic>
        <p:nvPicPr>
          <p:cNvPr id="6" name="DSCN7980.JPG" descr="/3DP-iMac 2/3DP/3DP Jobs/3D Jobs-active/ODG-Concept Design Plan/ODG-research docs/ODG-samples/Port Arthur:Pentridge:HHT:misc/DSCN7980.JPG"/>
          <p:cNvPicPr>
            <a:picLocks noGrp="1" noChangeAspect="1"/>
          </p:cNvPicPr>
          <p:nvPr>
            <p:ph sz="half" idx="2"/>
          </p:nvPr>
        </p:nvPicPr>
        <p:blipFill>
          <a:blip r:embed="rId5" r:link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965" b="-18965"/>
          <a:stretch>
            <a:fillRect/>
          </a:stretch>
        </p:blipFill>
        <p:spPr>
          <a:xfrm>
            <a:off x="841949" y="3683000"/>
            <a:ext cx="3387152" cy="3503924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86100" y="1789632"/>
            <a:ext cx="8915400" cy="9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7F7F7F"/>
                </a:solidFill>
              </a:rPr>
              <a:t>Sample Cell Treatments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219700" y="2598099"/>
            <a:ext cx="69723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A plan has been developed to bring Old Dubbo Gaol into the future with exciting interactive exhibits designed to enhance visitor experience.</a:t>
            </a:r>
          </a:p>
          <a:p>
            <a:endParaRPr lang="en-AU" dirty="0"/>
          </a:p>
          <a:p>
            <a:r>
              <a:rPr lang="en-AU" dirty="0"/>
              <a:t>This $1.3M project will include exhibits such as digital projections and sound recordings that will give visitors a taste of prisoner life, set amongst a revitalised and refurbished facility incorporating the existing State Heritage Listed buildings.</a:t>
            </a:r>
          </a:p>
          <a:p>
            <a:endParaRPr lang="en-AU" dirty="0"/>
          </a:p>
          <a:p>
            <a:r>
              <a:rPr lang="en-AU" dirty="0"/>
              <a:t>To make these plans a reality, Council is seeking $600,000 in funding from the Regional Cultural Fund </a:t>
            </a:r>
          </a:p>
        </p:txBody>
      </p:sp>
    </p:spTree>
    <p:extLst>
      <p:ext uri="{BB962C8B-B14F-4D97-AF65-F5344CB8AC3E}">
        <p14:creationId xmlns:p14="http://schemas.microsoft.com/office/powerpoint/2010/main" val="178020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Old Dubbo Gaol Concept Plan</a:t>
            </a:r>
            <a:endParaRPr lang="en-AU" dirty="0"/>
          </a:p>
        </p:txBody>
      </p:sp>
      <p:pic>
        <p:nvPicPr>
          <p:cNvPr id="5" name="Image-F09.jpg" descr="/3DP-iMac 2/3DP/3DP Jobs/3D Jobs-active/ODG-Concept Design Plan/ODG-research docs/ODG-samples/Port Arthur:Pentridge:HHT:misc/Image-F09.jpg"/>
          <p:cNvPicPr>
            <a:picLocks noGrp="1" noChangeAspect="1"/>
          </p:cNvPicPr>
          <p:nvPr>
            <p:ph sz="half" idx="1"/>
          </p:nvPr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366" y="2160588"/>
            <a:ext cx="3752055" cy="3881437"/>
          </a:xfrm>
        </p:spPr>
      </p:pic>
      <p:pic>
        <p:nvPicPr>
          <p:cNvPr id="6" name="IMG_2119.JPG" descr="/3DP-iMac 2/3DP/3DP Jobs/3D Jobs-active/ODG-Concept Design Plan/ODG-research docs/ODG-samples/CFF:RFF/IMG_2119.JPG"/>
          <p:cNvPicPr>
            <a:picLocks noGrp="1" noChangeAspect="1"/>
          </p:cNvPicPr>
          <p:nvPr>
            <p:ph sz="half" idx="2"/>
          </p:nvPr>
        </p:nvPicPr>
        <p:blipFill>
          <a:blip r:embed="rId5" r:link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5803" y="2160588"/>
            <a:ext cx="3752093" cy="3881437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95300" y="1463040"/>
            <a:ext cx="8915400" cy="5834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7F7F7F"/>
                </a:solidFill>
              </a:rPr>
              <a:t>Sample Interpretive Artworks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75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Industry capability /facilitation /  work packaging</a:t>
            </a:r>
          </a:p>
          <a:p>
            <a:r>
              <a:rPr lang="en-AU" dirty="0" smtClean="0"/>
              <a:t>Agriculture industry development</a:t>
            </a:r>
          </a:p>
          <a:p>
            <a:r>
              <a:rPr lang="en-AU" dirty="0" smtClean="0"/>
              <a:t>Skill pipeline study</a:t>
            </a:r>
          </a:p>
          <a:p>
            <a:r>
              <a:rPr lang="en-AU" dirty="0"/>
              <a:t>Skill attraction </a:t>
            </a:r>
            <a:r>
              <a:rPr lang="en-AU" dirty="0" smtClean="0"/>
              <a:t>support</a:t>
            </a:r>
          </a:p>
          <a:p>
            <a:r>
              <a:rPr lang="en-AU" dirty="0" smtClean="0"/>
              <a:t>Destination Partnership </a:t>
            </a:r>
            <a:r>
              <a:rPr lang="en-AU" dirty="0"/>
              <a:t>P</a:t>
            </a:r>
            <a:r>
              <a:rPr lang="en-AU" dirty="0" smtClean="0"/>
              <a:t>rogram</a:t>
            </a:r>
          </a:p>
          <a:p>
            <a:r>
              <a:rPr lang="en-AU" dirty="0" smtClean="0"/>
              <a:t>Great Business Program</a:t>
            </a:r>
          </a:p>
          <a:p>
            <a:r>
              <a:rPr lang="en-AU" dirty="0" smtClean="0"/>
              <a:t>Regional Economic Development Strategy</a:t>
            </a:r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58060"/>
            <a:ext cx="1666875" cy="599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78" y="609600"/>
            <a:ext cx="5456393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9" y="6159220"/>
            <a:ext cx="1664352" cy="597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199" y="1800225"/>
            <a:ext cx="10185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1.Building key infrastructure to grow our region - in partnership with government, community and regional business</a:t>
            </a:r>
          </a:p>
          <a:p>
            <a:endParaRPr lang="en-AU" sz="2400" dirty="0"/>
          </a:p>
          <a:p>
            <a:r>
              <a:rPr lang="en-AU" sz="2400" dirty="0" smtClean="0"/>
              <a:t>2. Pipeline projects, master planning and working towards 2040</a:t>
            </a:r>
          </a:p>
          <a:p>
            <a:endParaRPr lang="en-AU" sz="2400" dirty="0"/>
          </a:p>
          <a:p>
            <a:r>
              <a:rPr lang="en-AU" sz="2400" dirty="0" smtClean="0"/>
              <a:t>3. Importance of ‘soft infrastructure’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1624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9" y="6159220"/>
            <a:ext cx="1664352" cy="597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42" y="698780"/>
            <a:ext cx="6998815" cy="640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444" y="1639200"/>
            <a:ext cx="11729258" cy="3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9" y="6159220"/>
            <a:ext cx="1664352" cy="597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33" y="518132"/>
            <a:ext cx="6998815" cy="640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833" y="1639200"/>
            <a:ext cx="11674306" cy="3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Stronger Communities Fund - NSW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8" y="1475740"/>
            <a:ext cx="8988234" cy="5055882"/>
          </a:xfrm>
        </p:spPr>
      </p:pic>
    </p:spTree>
    <p:extLst>
      <p:ext uri="{BB962C8B-B14F-4D97-AF65-F5344CB8AC3E}">
        <p14:creationId xmlns:p14="http://schemas.microsoft.com/office/powerpoint/2010/main" val="25989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Regional Playground and Carpark.</a:t>
            </a:r>
            <a:br>
              <a:rPr lang="en-AU" dirty="0" smtClean="0"/>
            </a:br>
            <a:r>
              <a:rPr lang="en-AU" dirty="0" smtClean="0"/>
              <a:t>Dubbo Regional Botanic Garden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90" y="2341215"/>
            <a:ext cx="5674952" cy="43721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970" y="2341215"/>
            <a:ext cx="5829568" cy="437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99" y="6168745"/>
            <a:ext cx="1664352" cy="597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99" y="689255"/>
            <a:ext cx="6998815" cy="640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444" y="1502400"/>
            <a:ext cx="11696007" cy="38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40" y="2280257"/>
            <a:ext cx="9096020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Dubbo Regional Sports Hub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270000"/>
            <a:ext cx="9224047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417</TotalTime>
  <Words>274</Words>
  <Application>Microsoft Office PowerPoint</Application>
  <PresentationFormat>Widescreen</PresentationFormat>
  <Paragraphs>47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Stronger Communities Fund - NSW</vt:lpstr>
      <vt:lpstr>Regional Playground and Carpark. Dubbo Regional Botanic Garden</vt:lpstr>
      <vt:lpstr>PowerPoint Presentation</vt:lpstr>
      <vt:lpstr>PowerPoint Presentation</vt:lpstr>
      <vt:lpstr>Dubbo Regional Sports Hub</vt:lpstr>
      <vt:lpstr>What is the Regional Sports Hub?</vt:lpstr>
      <vt:lpstr>Old Dubbo Gaol Concept Plan</vt:lpstr>
      <vt:lpstr>Old Dubbo Gaol Concept Plan</vt:lpstr>
      <vt:lpstr>PowerPoint Presentation</vt:lpstr>
    </vt:vector>
  </TitlesOfParts>
  <Company>Dubbo Regional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Comber</dc:creator>
  <cp:lastModifiedBy>Josie Howard</cp:lastModifiedBy>
  <cp:revision>22</cp:revision>
  <cp:lastPrinted>2018-03-27T05:37:49Z</cp:lastPrinted>
  <dcterms:created xsi:type="dcterms:W3CDTF">2018-03-23T00:21:36Z</dcterms:created>
  <dcterms:modified xsi:type="dcterms:W3CDTF">2018-04-06T05:15:22Z</dcterms:modified>
</cp:coreProperties>
</file>